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Default Extension="fntdata" ContentType="application/x-fontdata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presProps.xml" ContentType="application/vnd.openxmlformats-officedocument.presentationml.presProps+xml"/>
  <Override PartName="/ppt/media/image1.jpeg" ContentType="image/jpeg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_rels/presentation.xml.rels" ContentType="application/vnd.openxmlformats-package.relationships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4933950" cy="6858000"/>
  <p:notesSz cx="7559675" cy="10691813"/>
</p:presentation>
</file>

<file path=ppt/presProps.xml><?xml version="1.0" encoding="utf-8"?>
<p:presentationPr xmlns:a="http://schemas.openxmlformats.org/drawingml/2006/main" xmlns:p="http://schemas.openxmlformats.org/presentationml/2006/main" xmlns:r="http://schemas.openxmlformats.org/officeDocument/2006/relationships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Úvodní sníme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16680" y="1122480"/>
            <a:ext cx="370008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cs-CZ" sz="234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23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7262314-A6F6-4E13-BB90-EEF113E50EB6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Obsah s titulkem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39840" y="457200"/>
            <a:ext cx="159084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2097720" y="987480"/>
            <a:ext cx="2497320" cy="487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09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109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939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939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78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78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78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78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339840" y="2057400"/>
            <a:ext cx="159084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cs-CZ" sz="62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62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dt" idx="28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1" name="PlaceHolder 5"/>
          <p:cNvSpPr>
            <a:spLocks noGrp="1"/>
          </p:cNvSpPr>
          <p:nvPr>
            <p:ph type="ftr" idx="29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2" name="PlaceHolder 6"/>
          <p:cNvSpPr>
            <a:spLocks noGrp="1"/>
          </p:cNvSpPr>
          <p:nvPr>
            <p:ph type="sldNum" idx="30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DD5FE27-9542-40A4-9687-4CF138CD9FE5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Obrázek s titulkem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39840" y="457200"/>
            <a:ext cx="159084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2097720" y="987480"/>
            <a:ext cx="2497320" cy="487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Klikněte pro úpravu formátu textu osnovy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 osnovy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 osnovy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Šestá úroveň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Sedmá úroveň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39840" y="2057400"/>
            <a:ext cx="159084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cs-CZ" sz="62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62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dt" idx="31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7" name="PlaceHolder 5"/>
          <p:cNvSpPr>
            <a:spLocks noGrp="1"/>
          </p:cNvSpPr>
          <p:nvPr>
            <p:ph type="ftr" idx="32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8" name="PlaceHolder 6"/>
          <p:cNvSpPr>
            <a:spLocks noGrp="1"/>
          </p:cNvSpPr>
          <p:nvPr>
            <p:ph type="sldNum" idx="33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968613F-D9A5-47F0-9C0A-97A1C702A11B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Nadpis a svislý tex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39120" y="365040"/>
            <a:ext cx="425520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39120" y="1825560"/>
            <a:ext cx="425520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dt" idx="4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" name="PlaceHolder 4"/>
          <p:cNvSpPr>
            <a:spLocks noGrp="1"/>
          </p:cNvSpPr>
          <p:nvPr>
            <p:ph type="ftr" idx="5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" name="PlaceHolder 5"/>
          <p:cNvSpPr>
            <a:spLocks noGrp="1"/>
          </p:cNvSpPr>
          <p:nvPr>
            <p:ph type="sldNum" idx="6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FA44C89-68D2-402D-A833-149EC64E0DF5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Svislý nadpis a tex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530880" y="365040"/>
            <a:ext cx="106344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39120" y="365040"/>
            <a:ext cx="312948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dt" idx="7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ftr" idx="8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" name="PlaceHolder 5"/>
          <p:cNvSpPr>
            <a:spLocks noGrp="1"/>
          </p:cNvSpPr>
          <p:nvPr>
            <p:ph type="sldNum" idx="9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117A351-A9BD-4E53-9894-B8AA6313DBA7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Nadpis a obsah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39120" y="365040"/>
            <a:ext cx="425520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339120" y="1825560"/>
            <a:ext cx="425520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dt" idx="10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ftr" idx="11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" name="PlaceHolder 5"/>
          <p:cNvSpPr>
            <a:spLocks noGrp="1"/>
          </p:cNvSpPr>
          <p:nvPr>
            <p:ph type="sldNum" idx="12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23B531F-168C-464C-8713-B7A295DF9D09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Záhlaví části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336600" y="1709640"/>
            <a:ext cx="4255200" cy="2852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234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23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336600" y="4589640"/>
            <a:ext cx="425520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cs-CZ" sz="939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939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dt" idx="13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ftr" idx="14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" name="PlaceHolder 5"/>
          <p:cNvSpPr>
            <a:spLocks noGrp="1"/>
          </p:cNvSpPr>
          <p:nvPr>
            <p:ph type="sldNum" idx="15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25722C6-7860-4F27-AE66-75656A169AF7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va obsah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39120" y="365040"/>
            <a:ext cx="425520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39120" y="1825560"/>
            <a:ext cx="20966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2497680" y="1825560"/>
            <a:ext cx="20966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dt" idx="16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ftr" idx="17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1" name="PlaceHolder 6"/>
          <p:cNvSpPr>
            <a:spLocks noGrp="1"/>
          </p:cNvSpPr>
          <p:nvPr>
            <p:ph type="sldNum" idx="18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0EE29AB-EF59-4398-92BA-7D1A9095CDD9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orovnání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39840" y="365040"/>
            <a:ext cx="425520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339840" y="1681200"/>
            <a:ext cx="208692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cs-CZ" sz="939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939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39840" y="2505240"/>
            <a:ext cx="208692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2497680" y="1681200"/>
            <a:ext cx="209736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cs-CZ" sz="939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939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2497680" y="2505240"/>
            <a:ext cx="209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dt" idx="19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ftr" idx="20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9" name="PlaceHolder 8"/>
          <p:cNvSpPr>
            <a:spLocks noGrp="1"/>
          </p:cNvSpPr>
          <p:nvPr>
            <p:ph type="sldNum" idx="21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6F5F086-E79D-4B2E-965B-EFAADD4AE149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Pouze nadpi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39120" y="365040"/>
            <a:ext cx="425520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dt" idx="22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ftr" idx="23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sldNum" idx="24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E918B9F-F866-4109-97D2-73FFEE443AE0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rázdný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dt" idx="25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ftr" idx="26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sldNum" idx="27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2C2CDEC-8A0D-479C-9818-9DF2407A3840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 l="-999" r="-999"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 txBox="1"/>
          <p:nvPr/>
        </p:nvSpPr>
        <p:spPr>
          <a:xfrm>
            <a:off x="720000" y="1368360"/>
            <a:ext cx="3642840" cy="14036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lnSpcReduction="9999"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1" lang="cs-CZ" sz="3300" strike="noStrike" u="none">
                <a:solidFill>
                  <a:srgbClr val="e62140"/>
                </a:solidFill>
                <a:effectLst/>
                <a:uFillTx/>
                <a:latin typeface="Arial"/>
                <a:ea typeface="Aptos Display"/>
              </a:rPr>
              <a:t>Leritia nonecum aut incil in uset am exeos</a:t>
            </a:r>
            <a:endParaRPr b="0" lang="cs-CZ" sz="3300" strike="noStrike" u="none">
              <a:solidFill>
                <a:srgbClr val="e62140"/>
              </a:solidFill>
              <a:effectLst/>
              <a:uFillTx/>
              <a:latin typeface="Aptos"/>
            </a:endParaRPr>
          </a:p>
        </p:txBody>
      </p:sp>
      <p:sp>
        <p:nvSpPr>
          <p:cNvPr id="60" name="PlaceHolder 2"/>
          <p:cNvSpPr txBox="1"/>
          <p:nvPr/>
        </p:nvSpPr>
        <p:spPr>
          <a:xfrm>
            <a:off x="540000" y="3276000"/>
            <a:ext cx="3960000" cy="26067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algn="ctr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cs-CZ" sz="2400" strike="noStrike" u="none">
                <a:solidFill>
                  <a:srgbClr val="252e5b"/>
                </a:solidFill>
                <a:effectLst/>
                <a:uFillTx/>
                <a:latin typeface="Aptos"/>
                <a:ea typeface="Aptos"/>
              </a:rPr>
              <a:t>Ibuscita tquodipic </a:t>
            </a:r>
            <a:br>
              <a:rPr sz="2400"/>
            </a:br>
            <a:r>
              <a:rPr b="0" lang="cs-CZ" sz="2400" strike="noStrike" u="none">
                <a:solidFill>
                  <a:srgbClr val="252e5b"/>
                </a:solidFill>
                <a:effectLst/>
                <a:uFillTx/>
                <a:latin typeface="Aptos"/>
                <a:ea typeface="Aptos"/>
              </a:rPr>
              <a:t>toque voluptum quasite doluptis doluptam, quam, od ut poribus, totatemqui sustrum si ratquiatum conse.</a:t>
            </a:r>
            <a:endParaRPr b="0" lang="cs-CZ" sz="2400" strike="noStrike" u="none">
              <a:solidFill>
                <a:srgbClr val="252e5b"/>
              </a:solidFill>
              <a:effectLst/>
              <a:uFillTx/>
              <a:latin typeface="Arial"/>
            </a:endParaRPr>
          </a:p>
        </p:txBody>
      </p:sp>
      <p:sp>
        <p:nvSpPr>
          <p:cNvPr id="61" name=""/>
          <p:cNvSpPr/>
          <p:nvPr/>
        </p:nvSpPr>
        <p:spPr>
          <a:xfrm>
            <a:off x="972000" y="3060000"/>
            <a:ext cx="3060000" cy="0"/>
          </a:xfrm>
          <a:prstGeom prst="line">
            <a:avLst/>
          </a:prstGeom>
          <a:ln w="72000">
            <a:solidFill>
              <a:srgbClr val="a4dbf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26000" rIns="126000" tIns="-81000" bIns="-81000" anchor="ctr">
            <a:noAutofit/>
          </a:bodyPr>
          <a:p>
            <a:endParaRPr b="0" lang="cs-CZ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Motiv systému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Kancelář">
      <a:majorFont>
        <a:latin typeface="Aptos Display" panose="020F0302020204030204" pitchFamily="0" charset="1"/>
        <a:ea typeface=""/>
        <a:cs typeface=""/>
      </a:majorFont>
      <a:minorFont>
        <a:latin typeface="Aptos" panose="020B0004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Application>LibreOffice/25.8.3.2$Windows_X86_64 LibreOffice_project/8ca8d55c161d602844f5428fa4b58097424e324e</Application>
  <AppVersion>15.0000</AppVers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2025-12-03T15:31:20Z</dcterms:created>
  <dc:creator/>
  <dc:description/>
  <dc:language>cs-CZ</dc:language>
  <cp:lastModifiedBy/>
  <dcterms:modified xsi:type="dcterms:W3CDTF">2025-12-04T19:00:32Z</dcterms:modified>
  <cp:revision>26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Vlastní</vt:lpwstr>
  </property>
  <property fmtid="{D5CDD505-2E9C-101B-9397-08002B2CF9AE}" pid="3" name="Slides">
    <vt:i4>1</vt:i4>
  </property>
</Properties>
</file>